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sldIdLst>
    <p:sldId id="284" r:id="rId5"/>
    <p:sldId id="287" r:id="rId6"/>
    <p:sldId id="288" r:id="rId7"/>
    <p:sldId id="296" r:id="rId8"/>
    <p:sldId id="297" r:id="rId9"/>
    <p:sldId id="294" r:id="rId10"/>
    <p:sldId id="295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309" r:id="rId23"/>
    <p:sldId id="31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1BE317-DCCB-D858-DCDA-6E719E5C5CDC}" v="1" dt="2024-09-27T01:05:27.6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94931" autoAdjust="0"/>
  </p:normalViewPr>
  <p:slideViewPr>
    <p:cSldViewPr snapToGrid="0" snapToObjects="1" showGuides="1">
      <p:cViewPr varScale="1">
        <p:scale>
          <a:sx n="107" d="100"/>
          <a:sy n="107" d="100"/>
        </p:scale>
        <p:origin x="656" y="160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12/13/24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817880"/>
            <a:ext cx="4873752" cy="3164078"/>
          </a:xfrm>
        </p:spPr>
        <p:txBody>
          <a:bodyPr/>
          <a:lstStyle/>
          <a:p>
            <a:r>
              <a:rPr lang="en-US" dirty="0"/>
              <a:t>StyleHive</a:t>
            </a:r>
            <a:br>
              <a:rPr lang="en-US" dirty="0"/>
            </a:br>
            <a:endParaRPr lang="en-US" dirty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3276600"/>
            <a:ext cx="4873752" cy="630936"/>
          </a:xfrm>
        </p:spPr>
        <p:txBody>
          <a:bodyPr/>
          <a:lstStyle/>
          <a:p>
            <a:r>
              <a:rPr lang="en-US" dirty="0"/>
              <a:t>Team 3</a:t>
            </a:r>
          </a:p>
        </p:txBody>
      </p:sp>
      <p:pic>
        <p:nvPicPr>
          <p:cNvPr id="37" name="Picture Placeholder 36" descr="Lady with head covering and sunglasses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28" b="228"/>
          <a:stretch/>
        </p:blipFill>
        <p:spPr/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A1D89-770F-5088-64F6-BC52F58ED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ACB49-F846-C1A6-DDEB-B47E758F7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809102"/>
            <a:ext cx="6473952" cy="1520483"/>
          </a:xfrm>
        </p:spPr>
        <p:txBody>
          <a:bodyPr/>
          <a:lstStyle/>
          <a:p>
            <a:r>
              <a:rPr lang="en" sz="4000" dirty="0"/>
              <a:t>Feature: Add Items to Cart – Frontend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E1CD4-E41D-6A60-D5AA-FDD26CA45C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C08C8D-863B-E8D6-0731-4E2D8AEE60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B1AFAC8-8966-B445-3F67-F1CD387E97C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362637-D362-C8DF-C601-060D0AAC620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DC33E-8ED4-AEC1-7104-FBAA535D8AE2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ACE1017-81BA-4AAB-2B47-2E1B26842F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2263" y="2137558"/>
            <a:ext cx="6418897" cy="331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34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6D7EC-5443-3E9E-1639-23DF79280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99A7A-6370-C638-A456-241210E80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809102"/>
            <a:ext cx="6473952" cy="1520483"/>
          </a:xfrm>
        </p:spPr>
        <p:txBody>
          <a:bodyPr/>
          <a:lstStyle/>
          <a:p>
            <a:r>
              <a:rPr lang="en" sz="4000" dirty="0"/>
              <a:t>Feature: Add Items to Cart – Backend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FE5D1D-E49F-A72C-65A4-3D887E79318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90B7-711B-DC00-BC3F-56202206A0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9E09567-E46E-8BC9-F77E-7702E0EFF30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E738E8-CD7F-7104-4847-50B83233DB6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15F526-308A-0AC6-027B-571634E815B1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6ACBC7E-6C96-3E0A-6763-7F318AD15A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5071" y="2173184"/>
            <a:ext cx="6800100" cy="3301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798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824669-120C-FAA9-3A73-44642C000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BD9D6-CFBB-716C-B65B-A78A2663E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809102"/>
            <a:ext cx="6473952" cy="1520483"/>
          </a:xfrm>
        </p:spPr>
        <p:txBody>
          <a:bodyPr/>
          <a:lstStyle/>
          <a:p>
            <a:r>
              <a:rPr lang="en" sz="4000" dirty="0"/>
              <a:t>Feature: Add Items to Cart – Backend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114F58-4795-1FBC-9C6C-9AAF3E0E38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4324F4-29E6-1003-02E1-76718252C76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84DB482-F60A-E559-8F8E-ED60F37E283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0D3252F-DC0A-F1EF-E118-1326186F248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BC3D6-9F77-1BF0-CFAB-0E2C7CD567D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66C7AFA-420D-D007-6460-60B9E49041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0001" y="2206171"/>
            <a:ext cx="6995886" cy="3178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98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D3B03C-91EC-046E-B761-C0997986C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3F5C3-D84C-3D09-35AE-B766C12B2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809102"/>
            <a:ext cx="6473952" cy="1520483"/>
          </a:xfrm>
        </p:spPr>
        <p:txBody>
          <a:bodyPr/>
          <a:lstStyle/>
          <a:p>
            <a:r>
              <a:rPr lang="en" sz="4000" dirty="0"/>
              <a:t>Feature: Add Items to Cart – Backend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15F28-3742-A32C-4906-822AA4F842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8EB723-EABF-3D45-A09D-2159CA4A06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1A06E0-B0A4-5134-76EE-5FDA868C289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4074384-A184-5C3A-C329-19388BC1198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D80B03-30CE-9920-8385-E421198D9657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F2DDF1F-6223-783F-CD57-AA4A749189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6298" y="2329584"/>
            <a:ext cx="6473952" cy="294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333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59F72-DAA8-73BA-042C-5A53F4B69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3D7A7-7CC5-FC39-0079-6C56B0F1E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809102"/>
            <a:ext cx="6473952" cy="1520483"/>
          </a:xfrm>
        </p:spPr>
        <p:txBody>
          <a:bodyPr/>
          <a:lstStyle/>
          <a:p>
            <a:r>
              <a:rPr lang="en" sz="4000" dirty="0"/>
              <a:t>Feature: </a:t>
            </a:r>
            <a:r>
              <a:rPr lang="en" dirty="0"/>
              <a:t>Process Payments</a:t>
            </a:r>
            <a:r>
              <a:rPr lang="en" sz="4000" dirty="0"/>
              <a:t> – Frontend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40894-1FD8-F21B-BFF7-9FFF00FB6B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B3388B-8D05-1305-1E71-232E84CE65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46D08F-A4FA-E825-E5DF-D1E34FF87A6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AD8243-932F-64AC-ECD7-68954B38293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71B335-BB8C-55D5-48FC-669B0D2A4B62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536B9D6-F9FF-963E-CA4E-157395F73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7569" y="2173184"/>
            <a:ext cx="6783212" cy="323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162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45C9D-FFD9-3A3A-86D2-16B4CD3317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3B7D-A574-AF7C-B841-5EC65258C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809102"/>
            <a:ext cx="6473952" cy="1520483"/>
          </a:xfrm>
        </p:spPr>
        <p:txBody>
          <a:bodyPr/>
          <a:lstStyle/>
          <a:p>
            <a:r>
              <a:rPr lang="en" sz="4000" dirty="0"/>
              <a:t>Feature: </a:t>
            </a:r>
            <a:r>
              <a:rPr lang="en" dirty="0"/>
              <a:t>Process Payments</a:t>
            </a:r>
            <a:r>
              <a:rPr lang="en" sz="4000" dirty="0"/>
              <a:t> – Frontend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1EB832-7AFB-F6F1-2D8B-2EDE8B3E3E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2A685-9875-0442-D769-B1162456A2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BD09AD7-335D-F4C7-094C-800B321BE4D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F8C8966-E811-DD71-71D8-DC2CC74F3A3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18F172-B24D-F1C0-ED06-82B116ECF65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E4D651-39D7-9692-EBE0-A6A736CF0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097" y="2173184"/>
            <a:ext cx="6597805" cy="336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5978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576A8-84E1-6B42-01DC-6CBD41CC5B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D0266-C2BE-D352-D06A-28BA1C740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809102"/>
            <a:ext cx="6473952" cy="1520483"/>
          </a:xfrm>
        </p:spPr>
        <p:txBody>
          <a:bodyPr/>
          <a:lstStyle/>
          <a:p>
            <a:r>
              <a:rPr lang="en" sz="4000" dirty="0"/>
              <a:t>Feature: </a:t>
            </a:r>
            <a:r>
              <a:rPr lang="en" dirty="0"/>
              <a:t>Process Payments</a:t>
            </a:r>
            <a:r>
              <a:rPr lang="en" sz="4000" dirty="0"/>
              <a:t> – Frontend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80E87A-FC7F-5F77-ECEB-273EEB6122F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14522-9AF2-F707-FB19-6B9CE82EB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EC0D43-BE49-E535-E0BC-6EED05491C1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DFC6F8-8E06-E7A6-E14F-B14781205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3143A9-03EF-685C-39BF-61E60D98E359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9239A00-AE05-4DC0-431F-3437E0576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945" y="2149434"/>
            <a:ext cx="6923315" cy="329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88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61F6E-D962-3CE4-0D46-B60135F98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EE2A7-54D1-1898-65BD-A4499CA1A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809102"/>
            <a:ext cx="6473952" cy="1520483"/>
          </a:xfrm>
        </p:spPr>
        <p:txBody>
          <a:bodyPr/>
          <a:lstStyle/>
          <a:p>
            <a:r>
              <a:rPr lang="en" sz="4000" dirty="0"/>
              <a:t>Feature: </a:t>
            </a:r>
            <a:r>
              <a:rPr lang="en" dirty="0"/>
              <a:t>Process Payments</a:t>
            </a:r>
            <a:r>
              <a:rPr lang="en" sz="4000" dirty="0"/>
              <a:t> – Backend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D45B48-B39D-455F-DFFD-AD83D8791D8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DE467-69AB-F33E-9B59-8C60EF18CC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B86E3BB-3BA2-15F1-842D-BA8928BC507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5606867-67F7-AC99-5052-455FDEB1607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90F44-B774-18AC-7CEF-8025E04EE2F6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84FCC2-E1BD-7712-9273-AF482D535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317" y="2161309"/>
            <a:ext cx="7139373" cy="33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865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8EDF8A-D1E9-9CB8-EE7A-51C30110A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4F83C-A10D-5716-959C-12ADC9C08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809102"/>
            <a:ext cx="6473952" cy="1520483"/>
          </a:xfrm>
        </p:spPr>
        <p:txBody>
          <a:bodyPr/>
          <a:lstStyle/>
          <a:p>
            <a:r>
              <a:rPr lang="en" sz="4000" dirty="0"/>
              <a:t>Feature: </a:t>
            </a:r>
            <a:r>
              <a:rPr lang="en" dirty="0"/>
              <a:t>Process Payments</a:t>
            </a:r>
            <a:r>
              <a:rPr lang="en" sz="4000" dirty="0"/>
              <a:t> – Backend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35EBE1-712B-A896-694C-6DC4CDCC0CF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29654-2C27-86C5-C748-83248AA453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A09254C-04D4-9430-368B-1B4535153F7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CF1E5B2-DBD6-D87C-2723-AF2E9749EAB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B3D2A7-47A4-1131-1BB4-F5A51C658C41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23A950-511F-AB0C-53B1-8D4767D7A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5693" y="2125682"/>
            <a:ext cx="7006441" cy="342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948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D511F-FA77-7B31-DA5C-7F5FF250F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6A1E4-6E8A-DF99-8017-1517BAE9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809102"/>
            <a:ext cx="6473952" cy="1520483"/>
          </a:xfrm>
        </p:spPr>
        <p:txBody>
          <a:bodyPr/>
          <a:lstStyle/>
          <a:p>
            <a:r>
              <a:rPr lang="en" sz="4000" dirty="0"/>
              <a:t>Feature: </a:t>
            </a:r>
            <a:r>
              <a:rPr lang="en" dirty="0"/>
              <a:t>Process Payments</a:t>
            </a:r>
            <a:r>
              <a:rPr lang="en" sz="4000" dirty="0"/>
              <a:t> – Backend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01174A-069B-A15E-00AE-EB6A2D47D6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1EBAD7-C5BA-3270-BAA3-9D14C96E6E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B526F92-73C7-52FF-74EC-AA3C4728F79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0A1954F-ECCD-A5C6-EEA4-A5788175323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57068A-632A-6F9A-B95D-414AF98D41B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CB2873-08A2-16F9-3D10-F4D65835D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905" y="2208909"/>
            <a:ext cx="7184604" cy="322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814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1"/>
            <a:ext cx="5038344" cy="1476413"/>
          </a:xfrm>
        </p:spPr>
        <p:txBody>
          <a:bodyPr/>
          <a:lstStyle/>
          <a:p>
            <a:r>
              <a:rPr lang="en-US" sz="4800" dirty="0">
                <a:sym typeface="DM Sans Medium"/>
              </a:rPr>
              <a:t>StyleHive GitHub URL</a:t>
            </a:r>
            <a:br>
              <a:rPr lang="en-US" sz="4800" dirty="0">
                <a:sym typeface="DM Sans Medium"/>
              </a:rPr>
            </a:br>
            <a:endParaRPr lang="en-US" sz="4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441880"/>
            <a:ext cx="5010912" cy="2130552"/>
          </a:xfrm>
        </p:spPr>
        <p:txBody>
          <a:bodyPr/>
          <a:lstStyle/>
          <a:p>
            <a:r>
              <a:rPr lang="en-US" sz="2000" dirty="0"/>
              <a:t>https://github.com/Capstone-pace-team3/stylehive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Placeholder 5" descr="Clothes of various colors on rack">
            <a:extLst>
              <a:ext uri="{FF2B5EF4-FFF2-40B4-BE49-F238E27FC236}">
                <a16:creationId xmlns:a16="http://schemas.microsoft.com/office/drawing/2014/main" id="{4E814E97-AF39-125E-0B54-4E4128D34B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82" b="182"/>
          <a:stretch/>
        </p:blipFill>
        <p:spPr/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255588-98DC-87C5-A810-12C3EDC32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A491543-D50C-6C42-21EE-991BCD791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8028" y="2942230"/>
            <a:ext cx="5038344" cy="1476413"/>
          </a:xfrm>
        </p:spPr>
        <p:txBody>
          <a:bodyPr/>
          <a:lstStyle/>
          <a:p>
            <a:r>
              <a:rPr lang="en-US" sz="4800" dirty="0">
                <a:sym typeface="DM Sans Medium"/>
              </a:rPr>
              <a:t>Thank You</a:t>
            </a:r>
            <a:endParaRPr lang="en-US" sz="4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87A018-B0CC-3E49-FBB2-19E52FECB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6" name="Picture Placeholder 5" descr="Clothes of various colors on rack">
            <a:extLst>
              <a:ext uri="{FF2B5EF4-FFF2-40B4-BE49-F238E27FC236}">
                <a16:creationId xmlns:a16="http://schemas.microsoft.com/office/drawing/2014/main" id="{C2D42A5C-B930-D101-FCDF-EBA6F0A82FA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82" b="182"/>
          <a:stretch/>
        </p:blipFill>
        <p:spPr/>
      </p:pic>
    </p:spTree>
    <p:extLst>
      <p:ext uri="{BB962C8B-B14F-4D97-AF65-F5344CB8AC3E}">
        <p14:creationId xmlns:p14="http://schemas.microsoft.com/office/powerpoint/2010/main" val="2477702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427634"/>
            <a:ext cx="6473952" cy="1901952"/>
          </a:xfrm>
        </p:spPr>
        <p:txBody>
          <a:bodyPr/>
          <a:lstStyle/>
          <a:p>
            <a:r>
              <a:rPr lang="en" dirty="0"/>
              <a:t>Repository Structure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1718596"/>
            <a:ext cx="6154109" cy="58521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DB33AD-6C83-31D4-7FBE-BE3713801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565" y="1709144"/>
            <a:ext cx="7184573" cy="380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DD5826-4F19-838C-E215-80CF285CA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95AB0-C9A2-EEA6-75B0-97B2C6B33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427634"/>
            <a:ext cx="6473952" cy="1901952"/>
          </a:xfrm>
        </p:spPr>
        <p:txBody>
          <a:bodyPr/>
          <a:lstStyle/>
          <a:p>
            <a:r>
              <a:rPr lang="en" dirty="0"/>
              <a:t>Repository Structure - Frontend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938215-64AD-9840-0805-CE6B939261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2D87BC-3910-1728-6D65-DCBE49200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1718596"/>
            <a:ext cx="6154109" cy="58521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5A0598-8193-4E44-56F2-987DBC651C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E5ACDC8-08A1-E77A-11C5-5A426918A53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FD6D61-2745-89FD-3F44-3D75382878D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EAC0D2-A318-7637-BC88-133C9961DC27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55E2E3-15BE-F7C3-91E1-428113536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005" y="1954976"/>
            <a:ext cx="6930242" cy="371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890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09D75-8153-1A00-FCC7-D52E25E85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1CD7E-F823-7AC2-C94E-2960DEE7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427634"/>
            <a:ext cx="6473952" cy="1901952"/>
          </a:xfrm>
        </p:spPr>
        <p:txBody>
          <a:bodyPr/>
          <a:lstStyle/>
          <a:p>
            <a:r>
              <a:rPr lang="en" dirty="0"/>
              <a:t>Repository Structure - Backend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83CC07-FBFE-8233-831A-2006D26F155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B29C3D-E9EC-34C1-CC9E-6997A39E9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1718596"/>
            <a:ext cx="6154109" cy="58521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C95A0-4DBD-70E5-8E2E-57D7F02718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F54EB7-6211-8BAD-A151-D4CD4D3CE5A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F315503-952C-F45D-C6D8-BDB93B87EE2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20733D-4DAE-9A37-0F1C-95B75583DED3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094527-EDD8-B71A-D7C4-98BB5B04F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90" y="2071586"/>
            <a:ext cx="7140039" cy="309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96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750" y="2037732"/>
            <a:ext cx="4919047" cy="2237385"/>
          </a:xfrm>
        </p:spPr>
        <p:txBody>
          <a:bodyPr/>
          <a:lstStyle/>
          <a:p>
            <a:pPr marL="0" marR="0" lvl="0" indent="0" fontAlgn="auto">
              <a:spcAft>
                <a:spcPts val="0"/>
              </a:spcAft>
              <a:tabLst/>
              <a:defRPr/>
            </a:pPr>
            <a:r>
              <a:rPr lang="en-US" sz="4000" dirty="0">
                <a:sym typeface="Lexend Deca"/>
              </a:rPr>
              <a:t>Build &amp; Deployment</a:t>
            </a:r>
            <a:br>
              <a:rPr lang="en-US" sz="4000" dirty="0">
                <a:sym typeface="Lexend Deca"/>
              </a:rPr>
            </a:br>
            <a:r>
              <a:rPr lang="en-US" sz="4000" dirty="0">
                <a:sym typeface="Lexend Deca"/>
              </a:rPr>
              <a:t>Procedures</a:t>
            </a:r>
            <a:endParaRPr lang="en-US" sz="4000" dirty="0"/>
          </a:p>
        </p:txBody>
      </p:sp>
      <p:pic>
        <p:nvPicPr>
          <p:cNvPr id="12" name="Picture Placeholder 11" descr="Shoulder bag with golden chain on plain background">
            <a:extLst>
              <a:ext uri="{FF2B5EF4-FFF2-40B4-BE49-F238E27FC236}">
                <a16:creationId xmlns:a16="http://schemas.microsoft.com/office/drawing/2014/main" id="{EDD0654D-0EEE-9D11-4D37-133C0B9A49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23" r="223"/>
          <a:stretch/>
        </p:blipFill>
        <p:spPr/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22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2247" y="1045071"/>
            <a:ext cx="5047923" cy="1603126"/>
          </a:xfrm>
        </p:spPr>
        <p:txBody>
          <a:bodyPr/>
          <a:lstStyle/>
          <a:p>
            <a:r>
              <a:rPr lang="en" sz="6000" dirty="0"/>
              <a:t>Prerequisites:</a:t>
            </a:r>
            <a:endParaRPr lang="en-US" dirty="0"/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1333" y="1947553"/>
            <a:ext cx="4636008" cy="997528"/>
          </a:xfrm>
        </p:spPr>
        <p:txBody>
          <a:bodyPr/>
          <a:lstStyle/>
          <a:p>
            <a:r>
              <a:rPr lang="en" sz="2800" dirty="0"/>
              <a:t>Node.js and React.js must be installed on your local machine</a:t>
            </a:r>
          </a:p>
          <a:p>
            <a:r>
              <a:rPr lang="en" sz="2800" dirty="0"/>
              <a:t>Installation Steps: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Univers Condensed Light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Clone the repository to your local machine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Open the StyleHive-Frontend folder in command line and run the following command: npm start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Open the StyleHive-API-NODE folder in command line and run the following command: npm run dev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Univers Condensed Light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Univers Condensed Light"/>
              <a:ea typeface="+mn-ea"/>
              <a:cs typeface="+mn-cs"/>
            </a:endParaRPr>
          </a:p>
          <a:p>
            <a:endParaRPr lang="en" sz="2800" dirty="0"/>
          </a:p>
          <a:p>
            <a:endParaRPr lang="en-US" sz="2800" dirty="0"/>
          </a:p>
        </p:txBody>
      </p:sp>
      <p:pic>
        <p:nvPicPr>
          <p:cNvPr id="33" name="Picture Placeholder 32" descr="Opened package with a pink shirt in it">
            <a:extLst>
              <a:ext uri="{FF2B5EF4-FFF2-40B4-BE49-F238E27FC236}">
                <a16:creationId xmlns:a16="http://schemas.microsoft.com/office/drawing/2014/main" id="{1D963291-0332-DAB6-6090-6778FC7899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7" b="7"/>
          <a:stretch/>
        </p:blipFill>
        <p:spPr/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BE8BC-F926-DBD0-6316-9CDDCEFC2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A4340-64E4-5E7D-643F-59C90300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427634"/>
            <a:ext cx="6473952" cy="1901952"/>
          </a:xfrm>
        </p:spPr>
        <p:txBody>
          <a:bodyPr/>
          <a:lstStyle/>
          <a:p>
            <a:r>
              <a:rPr lang="en" sz="4000" dirty="0"/>
              <a:t>Source Code Excerpts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E1EE5-58E8-4DF9-5242-3CCC4DE56A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A0BC3F-38A7-372E-7A84-51D4A92D4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2137558"/>
            <a:ext cx="6154109" cy="2588820"/>
          </a:xfrm>
        </p:spPr>
        <p:txBody>
          <a:bodyPr/>
          <a:lstStyle/>
          <a:p>
            <a:r>
              <a:rPr lang="en-US" sz="3200" dirty="0"/>
              <a:t>Two Features</a:t>
            </a:r>
          </a:p>
          <a:p>
            <a:pPr marL="457200" indent="-457200">
              <a:buAutoNum type="arabicPeriod"/>
            </a:pPr>
            <a:r>
              <a:rPr lang="en-US" sz="3200" dirty="0"/>
              <a:t>Add Items to Cart – Order Management Module</a:t>
            </a:r>
          </a:p>
          <a:p>
            <a:pPr marL="457200" indent="-457200">
              <a:buAutoNum type="arabicPeriod"/>
            </a:pPr>
            <a:r>
              <a:rPr lang="en-US" sz="3200" dirty="0"/>
              <a:t>Process Payments – Finance Management Module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56CBC-8B97-63D4-F155-E3B82DF728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8B1CBF4-0845-72B9-4DA4-6E912AB1A43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5043042-758E-C28C-F0EE-252CAC9DF38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BEF6A7-DFAD-CC4D-DC71-64422EC6E76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43708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FFA8D-3306-497F-8AD3-A1984DC8D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5D3C0-EC7C-E79B-66DE-D99C890B0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829" y="809102"/>
            <a:ext cx="6473952" cy="1520483"/>
          </a:xfrm>
        </p:spPr>
        <p:txBody>
          <a:bodyPr/>
          <a:lstStyle/>
          <a:p>
            <a:r>
              <a:rPr lang="en" sz="4000" dirty="0"/>
              <a:t>Feature: Add Items to Cart – Frontend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CBDD18-F286-D789-CBC3-A31DDAAD018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2F0CC18-6F77-ECDA-2F2A-9333391FA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7569" y="2136775"/>
            <a:ext cx="6994566" cy="326649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30F800-9698-BE20-50CA-F146E48452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E2EF2A-55A4-11A5-30F5-D07575A90E0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37AD741-FFE4-7973-3FD7-85E4268622F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CB85B8-0C26-8144-7F2B-766A23F13D90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4624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{F625AD84-15E8-47D5-9A96-1836443B2B6C}tf11429527_win32</Template>
  <TotalTime>228</TotalTime>
  <Words>279</Words>
  <Application>Microsoft Macintosh PowerPoint</Application>
  <PresentationFormat>Widescreen</PresentationFormat>
  <Paragraphs>110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Century Gothic</vt:lpstr>
      <vt:lpstr>DM Sans Medium</vt:lpstr>
      <vt:lpstr>Karla</vt:lpstr>
      <vt:lpstr>Lexend Deca</vt:lpstr>
      <vt:lpstr>Univers Condensed Light</vt:lpstr>
      <vt:lpstr>Office Theme</vt:lpstr>
      <vt:lpstr>StyleHive </vt:lpstr>
      <vt:lpstr>StyleHive GitHub URL </vt:lpstr>
      <vt:lpstr>Repository Structure</vt:lpstr>
      <vt:lpstr>Repository Structure - Frontend</vt:lpstr>
      <vt:lpstr>Repository Structure - Backend</vt:lpstr>
      <vt:lpstr>Build &amp; Deployment Procedures</vt:lpstr>
      <vt:lpstr>Prerequisites:</vt:lpstr>
      <vt:lpstr>Source Code Excerpts</vt:lpstr>
      <vt:lpstr>Feature: Add Items to Cart – Frontend</vt:lpstr>
      <vt:lpstr>Feature: Add Items to Cart – Frontend</vt:lpstr>
      <vt:lpstr>Feature: Add Items to Cart – Backend</vt:lpstr>
      <vt:lpstr>Feature: Add Items to Cart – Backend</vt:lpstr>
      <vt:lpstr>Feature: Add Items to Cart – Backend</vt:lpstr>
      <vt:lpstr>Feature: Process Payments – Frontend</vt:lpstr>
      <vt:lpstr>Feature: Process Payments – Frontend</vt:lpstr>
      <vt:lpstr>Feature: Process Payments – Frontend</vt:lpstr>
      <vt:lpstr>Feature: Process Payments – Backend</vt:lpstr>
      <vt:lpstr>Feature: Process Payments – Backend</vt:lpstr>
      <vt:lpstr>Feature: Process Payments – Backend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Maddela, Mr. Sairam</dc:creator>
  <cp:lastModifiedBy>Advaitha Dasari</cp:lastModifiedBy>
  <cp:revision>10</cp:revision>
  <dcterms:created xsi:type="dcterms:W3CDTF">2024-09-27T00:12:22Z</dcterms:created>
  <dcterms:modified xsi:type="dcterms:W3CDTF">2024-12-13T23:08:21Z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a73fd474-4f3c-44ed-88fb-5cc4bd2471bf_Enabled">
    <vt:lpwstr>true</vt:lpwstr>
  </property>
  <property fmtid="{D5CDD505-2E9C-101B-9397-08002B2CF9AE}" pid="4" name="MSIP_Label_a73fd474-4f3c-44ed-88fb-5cc4bd2471bf_SetDate">
    <vt:lpwstr>2024-12-13T20:04:26Z</vt:lpwstr>
  </property>
  <property fmtid="{D5CDD505-2E9C-101B-9397-08002B2CF9AE}" pid="5" name="MSIP_Label_a73fd474-4f3c-44ed-88fb-5cc4bd2471bf_Method">
    <vt:lpwstr>Standard</vt:lpwstr>
  </property>
  <property fmtid="{D5CDD505-2E9C-101B-9397-08002B2CF9AE}" pid="6" name="MSIP_Label_a73fd474-4f3c-44ed-88fb-5cc4bd2471bf_Name">
    <vt:lpwstr>defa4170-0d19-0005-0004-bc88714345d2</vt:lpwstr>
  </property>
  <property fmtid="{D5CDD505-2E9C-101B-9397-08002B2CF9AE}" pid="7" name="MSIP_Label_a73fd474-4f3c-44ed-88fb-5cc4bd2471bf_SiteId">
    <vt:lpwstr>8d1a69ec-03b5-4345-ae21-dad112f5fb4f</vt:lpwstr>
  </property>
  <property fmtid="{D5CDD505-2E9C-101B-9397-08002B2CF9AE}" pid="8" name="MSIP_Label_a73fd474-4f3c-44ed-88fb-5cc4bd2471bf_ActionId">
    <vt:lpwstr>6ce8d2a4-796d-4807-95cf-99431eeac025</vt:lpwstr>
  </property>
  <property fmtid="{D5CDD505-2E9C-101B-9397-08002B2CF9AE}" pid="9" name="MSIP_Label_a73fd474-4f3c-44ed-88fb-5cc4bd2471bf_ContentBits">
    <vt:lpwstr>0</vt:lpwstr>
  </property>
</Properties>
</file>

<file path=docProps/thumbnail.jpeg>
</file>